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4" r:id="rId3"/>
    <p:sldId id="289" r:id="rId4"/>
    <p:sldId id="285" r:id="rId5"/>
    <p:sldId id="268" r:id="rId6"/>
    <p:sldId id="294" r:id="rId7"/>
    <p:sldId id="283" r:id="rId8"/>
    <p:sldId id="295" r:id="rId9"/>
    <p:sldId id="286" r:id="rId10"/>
    <p:sldId id="275" r:id="rId11"/>
    <p:sldId id="287" r:id="rId12"/>
    <p:sldId id="276" r:id="rId13"/>
    <p:sldId id="267" r:id="rId14"/>
    <p:sldId id="314" r:id="rId15"/>
    <p:sldId id="316" r:id="rId16"/>
    <p:sldId id="269" r:id="rId17"/>
    <p:sldId id="317" r:id="rId18"/>
    <p:sldId id="311" r:id="rId19"/>
    <p:sldId id="315" r:id="rId20"/>
    <p:sldId id="310" r:id="rId21"/>
    <p:sldId id="309" r:id="rId22"/>
    <p:sldId id="259" r:id="rId23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86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6381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2005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56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601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9566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9739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338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9664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3743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59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4618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aden-wuerttemberg.de/fileadmin/redaktion/dateien/PDF/Coronainfos/210513_auf_einen_Blick.pdf" TargetMode="External"/><Relationship Id="rId3" Type="http://schemas.openxmlformats.org/officeDocument/2006/relationships/hyperlink" Target="https://www.intensivregister.de/#/aktuelle-lage/zeitreihen" TargetMode="External"/><Relationship Id="rId7" Type="http://schemas.openxmlformats.org/officeDocument/2006/relationships/hyperlink" Target="https://www.rki.de/DE/Content/InfAZ/N/Neuartiges_Coronavirus/Daten/Klinische_Aspekte.html;jsessionid=46F393662CF7867BF41ECCFAE005A9CB.internet091?nn=2386228" TargetMode="External"/><Relationship Id="rId2" Type="http://schemas.openxmlformats.org/officeDocument/2006/relationships/hyperlink" Target="https://www.rki.de/DE/Content/InfAZ/N/Neuartiges_Coronavirus/DESH/Berichte-VOC-tab.html;jsessionid=4051AA8FEFBDB6C91BB5052052DEA005.internet08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vid19.who.int/" TargetMode="External"/><Relationship Id="rId5" Type="http://schemas.openxmlformats.org/officeDocument/2006/relationships/hyperlink" Target="https://www.rki.de/DE/Content/InfAZ/N/Neuartiges_Coronavirus/Daten/Impfquotenmonitoring.html" TargetMode="External"/><Relationship Id="rId4" Type="http://schemas.openxmlformats.org/officeDocument/2006/relationships/hyperlink" Target="https://www.rki.de/DE/Content/InfAZ/N/Neuartiges_Coronavirus/Testzahl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336704"/>
          </a:xfrm>
        </p:spPr>
        <p:txBody>
          <a:bodyPr>
            <a:noAutofit/>
          </a:bodyPr>
          <a:lstStyle/>
          <a:p>
            <a:r>
              <a:rPr lang="de-DE" sz="6600" b="1" dirty="0" smtClean="0"/>
              <a:t>Corona-Update</a:t>
            </a:r>
            <a:r>
              <a:rPr lang="de-DE" sz="6600" b="1" smtClean="0"/>
              <a:t/>
            </a:r>
            <a:br>
              <a:rPr lang="de-DE" sz="6600" b="1" smtClean="0"/>
            </a:br>
            <a:r>
              <a:rPr lang="de-DE" i="1" smtClean="0"/>
              <a:t>25.05.2021 </a:t>
            </a:r>
            <a:r>
              <a:rPr lang="de-DE" i="1" dirty="0" smtClean="0"/>
              <a:t>PW</a:t>
            </a:r>
            <a:endParaRPr lang="de-DE" sz="4800" i="1" dirty="0"/>
          </a:p>
        </p:txBody>
      </p:sp>
    </p:spTree>
    <p:extLst>
      <p:ext uri="{BB962C8B-B14F-4D97-AF65-F5344CB8AC3E}">
        <p14:creationId xmlns:p14="http://schemas.microsoft.com/office/powerpoint/2010/main" val="374868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err="1" smtClean="0"/>
              <a:t>Positivenquote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276959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81562"/>
            <a:ext cx="9000000" cy="64948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20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Impfungen</a:t>
            </a:r>
            <a:endParaRPr lang="de-DE" sz="4800" dirty="0"/>
          </a:p>
        </p:txBody>
      </p:sp>
    </p:spTree>
    <p:extLst>
      <p:ext uri="{BB962C8B-B14F-4D97-AF65-F5344CB8AC3E}">
        <p14:creationId xmlns:p14="http://schemas.microsoft.com/office/powerpoint/2010/main" val="225081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214715"/>
            <a:ext cx="9000000" cy="6428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345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17726"/>
            <a:ext cx="9000000" cy="662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418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00" y="35692"/>
            <a:ext cx="8640000" cy="6786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764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Datenquellen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RKI - Variants of Concern - B 1.1.7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DIVI - </a:t>
            </a:r>
            <a:r>
              <a:rPr lang="en-US" dirty="0" err="1" smtClean="0">
                <a:hlinkClick r:id="rId3"/>
              </a:rPr>
              <a:t>Intensivstationen</a:t>
            </a:r>
            <a:endParaRPr lang="en-US" dirty="0" smtClean="0"/>
          </a:p>
          <a:p>
            <a:r>
              <a:rPr lang="de-DE" dirty="0" smtClean="0">
                <a:hlinkClick r:id="rId4"/>
              </a:rPr>
              <a:t>RKI - Daten zu den Tests</a:t>
            </a:r>
            <a:endParaRPr lang="en-US" dirty="0" smtClean="0"/>
          </a:p>
          <a:p>
            <a:r>
              <a:rPr lang="de-DE" dirty="0" smtClean="0">
                <a:hlinkClick r:id="rId5"/>
              </a:rPr>
              <a:t>RKI - Daten zu den Impfungen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WHO – </a:t>
            </a:r>
            <a:r>
              <a:rPr lang="en-US" dirty="0" err="1" smtClean="0">
                <a:hlinkClick r:id="rId6"/>
              </a:rPr>
              <a:t>Fallzahlen</a:t>
            </a:r>
            <a:endParaRPr lang="en-US" dirty="0" smtClean="0"/>
          </a:p>
          <a:p>
            <a:r>
              <a:rPr lang="en-US" dirty="0" err="1" smtClean="0">
                <a:hlinkClick r:id="rId7"/>
              </a:rPr>
              <a:t>Klinische_Aspekte</a:t>
            </a:r>
            <a:endParaRPr lang="en-US" dirty="0" smtClean="0"/>
          </a:p>
          <a:p>
            <a:r>
              <a:rPr lang="en-US" dirty="0" err="1" smtClean="0">
                <a:hlinkClick r:id="rId8"/>
              </a:rPr>
              <a:t>Coronaverordnung</a:t>
            </a:r>
            <a:r>
              <a:rPr lang="en-US" dirty="0" smtClean="0">
                <a:hlinkClick r:id="rId8"/>
              </a:rPr>
              <a:t> BW </a:t>
            </a:r>
            <a:r>
              <a:rPr lang="en-US" dirty="0" err="1" smtClean="0">
                <a:hlinkClick r:id="rId8"/>
              </a:rPr>
              <a:t>Zusammenfassung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115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145" y="2492896"/>
            <a:ext cx="8132465" cy="391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3923928" y="4056844"/>
            <a:ext cx="18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Heilbronn 98,4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83568" y="4725144"/>
            <a:ext cx="1806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Karlsruhe </a:t>
            </a:r>
            <a:r>
              <a:rPr lang="de-DE" b="1" dirty="0" smtClean="0">
                <a:solidFill>
                  <a:schemeClr val="bg1"/>
                </a:solidFill>
              </a:rPr>
              <a:t>68,7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259632" y="3356992"/>
            <a:ext cx="2179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Rhein-Necker </a:t>
            </a:r>
            <a:r>
              <a:rPr lang="de-DE" b="1" dirty="0" smtClean="0">
                <a:solidFill>
                  <a:schemeClr val="bg1"/>
                </a:solidFill>
              </a:rPr>
              <a:t>50,9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757472" y="2564904"/>
            <a:ext cx="2179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Rhein-Necker </a:t>
            </a:r>
            <a:r>
              <a:rPr lang="de-DE" b="1" dirty="0" smtClean="0">
                <a:solidFill>
                  <a:schemeClr val="bg1"/>
                </a:solidFill>
              </a:rPr>
              <a:t>50,9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5936851" y="4005064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Hohenlohe </a:t>
            </a:r>
            <a:r>
              <a:rPr lang="de-DE" b="1" dirty="0" smtClean="0">
                <a:solidFill>
                  <a:schemeClr val="bg1"/>
                </a:solidFill>
              </a:rPr>
              <a:t>79,9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6228184" y="5445224"/>
            <a:ext cx="252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Schwäbisch Hall </a:t>
            </a:r>
            <a:r>
              <a:rPr lang="de-DE" b="1" dirty="0" smtClean="0">
                <a:solidFill>
                  <a:schemeClr val="bg1"/>
                </a:solidFill>
              </a:rPr>
              <a:t>104,7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3455630" y="4723094"/>
            <a:ext cx="1796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SK Heilbronn </a:t>
            </a:r>
            <a:r>
              <a:rPr lang="de-DE" b="1" dirty="0" smtClean="0">
                <a:solidFill>
                  <a:schemeClr val="bg1"/>
                </a:solidFill>
              </a:rPr>
              <a:t>143</a:t>
            </a:r>
            <a:endParaRPr lang="de-DE" b="1" dirty="0">
              <a:solidFill>
                <a:schemeClr val="bg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8857" y="692696"/>
            <a:ext cx="2088232" cy="1477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953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362595"/>
            <a:ext cx="9000000" cy="6132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925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334853"/>
            <a:ext cx="9000000" cy="6188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407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548680"/>
            <a:ext cx="8928992" cy="576064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Zusammenfassung</a:t>
            </a:r>
            <a:r>
              <a:rPr lang="de-DE" sz="6000" dirty="0" smtClean="0"/>
              <a:t/>
            </a:r>
            <a:br>
              <a:rPr lang="de-DE" sz="6000" dirty="0" smtClean="0"/>
            </a:br>
            <a:r>
              <a:rPr lang="de-DE" sz="3600" dirty="0" smtClean="0"/>
              <a:t>- neue Fälle (</a:t>
            </a:r>
            <a:r>
              <a:rPr lang="de-DE" sz="3600" dirty="0" smtClean="0">
                <a:solidFill>
                  <a:srgbClr val="00B050"/>
                </a:solidFill>
              </a:rPr>
              <a:t>stark negativ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 smtClean="0"/>
              <a:t>- Intensivbelegung (</a:t>
            </a:r>
            <a:r>
              <a:rPr lang="de-DE" sz="3600" dirty="0" smtClean="0">
                <a:solidFill>
                  <a:srgbClr val="00B050"/>
                </a:solidFill>
              </a:rPr>
              <a:t>stark negativ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 smtClean="0"/>
              <a:t>-Todesfälle (</a:t>
            </a:r>
            <a:r>
              <a:rPr lang="de-DE" sz="3600" dirty="0" smtClean="0">
                <a:solidFill>
                  <a:srgbClr val="00B050"/>
                </a:solidFill>
              </a:rPr>
              <a:t>leicht</a:t>
            </a:r>
            <a:r>
              <a:rPr lang="de-DE" sz="3600" dirty="0" smtClean="0"/>
              <a:t> </a:t>
            </a:r>
            <a:r>
              <a:rPr lang="de-DE" sz="3600" dirty="0" smtClean="0">
                <a:solidFill>
                  <a:srgbClr val="00B050"/>
                </a:solidFill>
              </a:rPr>
              <a:t>negativ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 smtClean="0"/>
              <a:t>- Impfungen (</a:t>
            </a:r>
            <a:r>
              <a:rPr lang="de-DE" sz="3600" dirty="0" smtClean="0">
                <a:solidFill>
                  <a:srgbClr val="00B050"/>
                </a:solidFill>
              </a:rPr>
              <a:t>positiv</a:t>
            </a:r>
            <a:r>
              <a:rPr lang="de-DE" sz="3600" dirty="0" smtClean="0"/>
              <a:t>)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80299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9024"/>
            <a:ext cx="9000000" cy="6819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776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75170"/>
            <a:ext cx="9000000" cy="6707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776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97372"/>
            <a:ext cx="9000000" cy="6463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087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Virusvarianten,</a:t>
            </a:r>
            <a:br>
              <a:rPr lang="de-DE" sz="6000" b="1" dirty="0" smtClean="0"/>
            </a:br>
            <a:r>
              <a:rPr lang="de-DE" sz="6000" b="1" dirty="0" smtClean="0"/>
              <a:t>neue Fälle pro Tag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91491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40593"/>
            <a:ext cx="9000000" cy="6576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343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86185"/>
            <a:ext cx="9000000" cy="6685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010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Intensivbelegungen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3997634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12696"/>
            <a:ext cx="9000000" cy="6632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087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Todesfälle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248954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49512"/>
            <a:ext cx="9000000" cy="6758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20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</Words>
  <Application>Microsoft Office PowerPoint</Application>
  <PresentationFormat>Bildschirmpräsentation (4:3)</PresentationFormat>
  <Paragraphs>22</Paragraphs>
  <Slides>22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3" baseType="lpstr">
      <vt:lpstr>Larissa</vt:lpstr>
      <vt:lpstr>Corona-Update 25.05.2021 PW</vt:lpstr>
      <vt:lpstr>Zusammenfassung - neue Fälle (stark negativ) - Intensivbelegung (stark negativ) -Todesfälle (leicht negativ) - Impfungen (positiv)</vt:lpstr>
      <vt:lpstr>Virusvarianten, neue Fälle pro Tag</vt:lpstr>
      <vt:lpstr>PowerPoint-Präsentation</vt:lpstr>
      <vt:lpstr>PowerPoint-Präsentation</vt:lpstr>
      <vt:lpstr>Intensivbelegungen</vt:lpstr>
      <vt:lpstr>PowerPoint-Präsentation</vt:lpstr>
      <vt:lpstr>Todesfälle</vt:lpstr>
      <vt:lpstr>PowerPoint-Präsentation</vt:lpstr>
      <vt:lpstr>Positivenquote</vt:lpstr>
      <vt:lpstr>PowerPoint-Präsentation</vt:lpstr>
      <vt:lpstr>Impfungen</vt:lpstr>
      <vt:lpstr>PowerPoint-Präsentation</vt:lpstr>
      <vt:lpstr>PowerPoint-Präsentation</vt:lpstr>
      <vt:lpstr>PowerPoint-Präsentation</vt:lpstr>
      <vt:lpstr>Datenquellen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p.waitz@gmx.de</dc:creator>
  <cp:lastModifiedBy>p.waitz@gmx.de</cp:lastModifiedBy>
  <cp:revision>101</cp:revision>
  <dcterms:created xsi:type="dcterms:W3CDTF">2021-02-21T15:04:31Z</dcterms:created>
  <dcterms:modified xsi:type="dcterms:W3CDTF">2021-05-24T21:22:16Z</dcterms:modified>
</cp:coreProperties>
</file>

<file path=docProps/thumbnail.jpeg>
</file>